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8"/>
  </p:notesMasterIdLst>
  <p:handoutMasterIdLst>
    <p:handoutMasterId r:id="rId9"/>
  </p:handoutMasterIdLst>
  <p:sldIdLst>
    <p:sldId id="256" r:id="rId2"/>
    <p:sldId id="272" r:id="rId3"/>
    <p:sldId id="273" r:id="rId4"/>
    <p:sldId id="274" r:id="rId5"/>
    <p:sldId id="275" r:id="rId6"/>
    <p:sldId id="276" r:id="rId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700" autoAdjust="0"/>
  </p:normalViewPr>
  <p:slideViewPr>
    <p:cSldViewPr>
      <p:cViewPr varScale="1">
        <p:scale>
          <a:sx n="123" d="100"/>
          <a:sy n="123" d="100"/>
        </p:scale>
        <p:origin x="125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403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403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403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DD920B-EE7D-4139-8D70-5B0364A6796B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2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01700" y="762000"/>
            <a:ext cx="497840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953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FE7985-7B59-4D19-9C0A-4E0B4E3D6BF8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41BE5A6-4956-40DC-8F3B-5A4DB6D13BEC}" type="slidenum">
              <a:rPr lang="sv-SE" altLang="sv-SE" sz="1200"/>
              <a:pPr eaLnBrk="1" hangingPunct="1"/>
              <a:t>1</a:t>
            </a:fld>
            <a:endParaRPr lang="sv-SE" altLang="sv-SE" sz="1200"/>
          </a:p>
        </p:txBody>
      </p:sp>
      <p:sp>
        <p:nvSpPr>
          <p:cNvPr id="102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alt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90B26C7-F745-4F9E-98F0-BA119B8D8C0F}" type="slidenum">
              <a:rPr lang="sv-SE" altLang="sv-SE" sz="1200"/>
              <a:pPr eaLnBrk="1" hangingPunct="1"/>
              <a:t>2</a:t>
            </a:fld>
            <a:endParaRPr lang="sv-SE" altLang="sv-SE" sz="1200"/>
          </a:p>
        </p:txBody>
      </p:sp>
      <p:sp>
        <p:nvSpPr>
          <p:cNvPr id="112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alt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923E600-78B9-4CBD-BF30-6E3671DC6BE8}" type="slidenum">
              <a:rPr lang="sv-SE" altLang="sv-SE" sz="1200"/>
              <a:pPr eaLnBrk="1" hangingPunct="1"/>
              <a:t>3</a:t>
            </a:fld>
            <a:endParaRPr lang="sv-SE" altLang="sv-SE" sz="1200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alt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681EA9C-1887-45D0-BCCA-E6A3A5DC6684}" type="slidenum">
              <a:rPr lang="sv-SE" altLang="sv-SE" sz="1200"/>
              <a:pPr eaLnBrk="1" hangingPunct="1"/>
              <a:t>4</a:t>
            </a:fld>
            <a:endParaRPr lang="sv-SE" altLang="sv-SE" sz="1200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alt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DC4D252-2737-40CA-81E6-40CF69F48E4E}" type="slidenum">
              <a:rPr lang="sv-SE" altLang="sv-SE" sz="1200"/>
              <a:pPr eaLnBrk="1" hangingPunct="1"/>
              <a:t>5</a:t>
            </a:fld>
            <a:endParaRPr lang="sv-SE" altLang="sv-SE" sz="1200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alt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BCA4834-E45F-4A9E-A510-13C5CE6F6B9D}" type="slidenum">
              <a:rPr lang="sv-SE" altLang="sv-SE" sz="1200"/>
              <a:pPr eaLnBrk="1" hangingPunct="1"/>
              <a:t>6</a:t>
            </a:fld>
            <a:endParaRPr lang="sv-SE" altLang="sv-SE" sz="1200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alt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v-SE"/>
              <a:t>Klicka här för att ändra format på underrubrik i bakgrunden</a:t>
            </a:r>
            <a:endParaRPr lang="en-US"/>
          </a:p>
        </p:txBody>
      </p:sp>
      <p:sp>
        <p:nvSpPr>
          <p:cNvPr id="4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D7BEA-CF46-4501-8453-6D213E502B31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91026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D31F1-803D-4F32-B85B-A5383CBE348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99899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1A29F-EDF1-4579-B22E-6C4CB3220FC0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888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48662-7177-4447-923A-96F0156336F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66103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245D1-7916-4C3A-96CD-BE5C8A98A719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69766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B4EF6-3006-4831-A195-155A598F79D3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93744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D535F-EE17-42CA-8AFF-3667DF4FC563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26084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85AEC-6AB6-4CF9-B393-E3A60B7CE98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947071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7" descr="Assalub logo genomskinlig vit i symbol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18605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4F576-C877-4821-A1D6-467EEC275769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016493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5652F-9544-4B0C-B920-5215E049CA7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6050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sv-SE" noProof="0"/>
              <a:t>Klicka på ikonen för att lägga till en bild</a:t>
            </a:r>
            <a:endParaRPr lang="en-US" noProof="0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8E2FB-6969-46E5-8655-71FB1F32D456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30434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2051" name="Platshållare för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  <a:endParaRPr lang="en-US" altLang="sv-SE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CBCBC"/>
                </a:solidFill>
              </a:defRPr>
            </a:lvl1pPr>
          </a:lstStyle>
          <a:p>
            <a:fld id="{EF4105BA-0001-48C8-86AB-AC72C698D4F9}" type="slidenum">
              <a:rPr lang="sv-SE" altLang="sv-SE"/>
              <a:pPr/>
              <a:t>‹#›</a:t>
            </a:fld>
            <a:endParaRPr lang="sv-SE" altLang="sv-SE"/>
          </a:p>
        </p:txBody>
      </p:sp>
      <p:pic>
        <p:nvPicPr>
          <p:cNvPr id="2055" name="Picture 12" descr="Assalub logo färg genomskinli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9812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12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0"/>
          <p:cNvGraphicFramePr>
            <a:graphicFrameLocks noChangeAspect="1"/>
          </p:cNvGraphicFramePr>
          <p:nvPr/>
        </p:nvGraphicFramePr>
        <p:xfrm>
          <a:off x="1619250" y="2852738"/>
          <a:ext cx="6096000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Photo Editor-foto" r:id="rId4" imgW="28571429" imgH="7590476" progId="MSPhotoEd.3">
                  <p:embed/>
                </p:oleObj>
              </mc:Choice>
              <mc:Fallback>
                <p:oleObj name="Photo Editor-foto" r:id="rId4" imgW="28571429" imgH="7590476" progId="MSPhotoEd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852738"/>
                        <a:ext cx="6096000" cy="161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96" name="Rectangle 2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27584" y="1844824"/>
            <a:ext cx="7772400" cy="834008"/>
          </a:xfrm>
          <a:ln>
            <a:miter lim="800000"/>
            <a:headEnd/>
            <a:tailEnd/>
          </a:ln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sz="4800" dirty="0">
                <a:solidFill>
                  <a:schemeClr val="tx1"/>
                </a:solidFill>
                <a:effectLst/>
                <a:latin typeface="Calibri" pitchFamily="34" charset="0"/>
              </a:rPr>
              <a:t>Marketing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1043608" y="1269630"/>
            <a:ext cx="769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">
                <a:rot lat="0" lon="0" rev="0"/>
              </a:lightRig>
            </a:scene3d>
            <a:sp3d>
              <a:bevelT w="0" h="0"/>
            </a:sp3d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 Assalub barrel grease pump 1:65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187624" y="404664"/>
            <a:ext cx="6440760" cy="9906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sz="4800" dirty="0">
                <a:solidFill>
                  <a:schemeClr val="tx1"/>
                </a:solidFill>
                <a:effectLst/>
                <a:latin typeface="Calibri" pitchFamily="34" charset="0"/>
              </a:rPr>
              <a:t>Key </a:t>
            </a:r>
            <a:r>
              <a:rPr lang="sv-SE" sz="4800" dirty="0" err="1">
                <a:solidFill>
                  <a:schemeClr val="tx1"/>
                </a:solidFill>
                <a:effectLst/>
                <a:latin typeface="Calibri" pitchFamily="34" charset="0"/>
              </a:rPr>
              <a:t>selling</a:t>
            </a:r>
            <a:r>
              <a:rPr lang="sv-SE" sz="4800" dirty="0">
                <a:solidFill>
                  <a:schemeClr val="tx1"/>
                </a:solidFill>
                <a:effectLst/>
                <a:latin typeface="Calibri" pitchFamily="34" charset="0"/>
              </a:rPr>
              <a:t> points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43608" y="1915091"/>
            <a:ext cx="769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">
                <a:rot lat="0" lon="0" rev="0"/>
              </a:lightRig>
            </a:scene3d>
            <a:sp3d>
              <a:bevelT w="0" h="0"/>
            </a:sp3d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 Unique flow meter for grease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43608" y="2569256"/>
            <a:ext cx="769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">
                <a:rot lat="0" lon="0" rev="0"/>
              </a:lightRig>
            </a:scene3d>
            <a:sp3d>
              <a:bevelT w="0" h="0"/>
            </a:sp3d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 Dual–line grease systems  AISI 316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43608" y="5184676"/>
            <a:ext cx="64807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">
                <a:rot lat="0" lon="0" rev="0"/>
              </a:lightRig>
            </a:scene3d>
            <a:sp3d>
              <a:bevelT w="0" h="0"/>
            </a:sp3d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 High quality, high reliability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43608" y="3881212"/>
            <a:ext cx="769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">
                <a:rot lat="0" lon="0" rev="0"/>
              </a:lightRig>
            </a:scene3d>
            <a:sp3d>
              <a:bevelT w="0" h="0"/>
            </a:sp3d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 Product development in house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43608" y="4527543"/>
            <a:ext cx="769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">
                <a:rot lat="0" lon="0" rev="0"/>
              </a:lightRig>
            </a:scene3d>
            <a:sp3d>
              <a:bevelT w="0" h="0"/>
            </a:sp3d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 Manufacturing in house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043608" y="3223421"/>
            <a:ext cx="33123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">
                <a:rot lat="0" lon="0" rev="0"/>
              </a:lightRig>
            </a:scene3d>
            <a:sp3d>
              <a:bevelT w="0" h="0"/>
            </a:sp3d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 LubeRight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3779912" y="1260875"/>
            <a:ext cx="769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">
                <a:rot lat="0" lon="0" rev="0"/>
              </a:lightRig>
            </a:scene3d>
            <a:sp3d>
              <a:bevelT w="0" h="0"/>
            </a:sp3d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GB" sz="3200" b="1" dirty="0">
                <a:solidFill>
                  <a:schemeClr val="bg1"/>
                </a:solidFill>
                <a:latin typeface="Calibri" pitchFamily="34" charset="0"/>
              </a:rPr>
              <a:t>SKF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187624" y="404664"/>
            <a:ext cx="6440760" cy="9906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sz="4800" dirty="0" err="1">
                <a:solidFill>
                  <a:schemeClr val="tx1"/>
                </a:solidFill>
                <a:effectLst/>
                <a:latin typeface="Calibri" pitchFamily="34" charset="0"/>
              </a:rPr>
              <a:t>Competitors</a:t>
            </a:r>
            <a:endParaRPr lang="sv-SE" sz="480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139952" y="1772816"/>
            <a:ext cx="1872208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">
                <a:rot lat="0" lon="0" rev="0"/>
              </a:lightRig>
            </a:scene3d>
            <a:sp3d>
              <a:bevelT w="0" h="0"/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en-GB" b="1" dirty="0" err="1">
                <a:solidFill>
                  <a:schemeClr val="bg1"/>
                </a:solidFill>
                <a:latin typeface="Calibri" pitchFamily="34" charset="0"/>
              </a:rPr>
              <a:t>Mecafluid</a:t>
            </a:r>
            <a:br>
              <a:rPr lang="en-GB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n-GB" b="1" dirty="0" err="1">
                <a:solidFill>
                  <a:schemeClr val="bg1"/>
                </a:solidFill>
                <a:latin typeface="Calibri" pitchFamily="34" charset="0"/>
              </a:rPr>
              <a:t>Vögele</a:t>
            </a:r>
            <a:br>
              <a:rPr lang="en-GB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n-GB" b="1" dirty="0">
                <a:solidFill>
                  <a:schemeClr val="bg1"/>
                </a:solidFill>
                <a:latin typeface="Calibri" pitchFamily="34" charset="0"/>
              </a:rPr>
              <a:t>Willy Vogel</a:t>
            </a:r>
            <a:br>
              <a:rPr lang="en-GB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n-GB" b="1" dirty="0" err="1">
                <a:solidFill>
                  <a:schemeClr val="bg1"/>
                </a:solidFill>
                <a:latin typeface="Calibri" pitchFamily="34" charset="0"/>
              </a:rPr>
              <a:t>Safematic</a:t>
            </a:r>
            <a:br>
              <a:rPr lang="en-GB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en-GB" b="1" dirty="0">
                <a:solidFill>
                  <a:schemeClr val="bg1"/>
                </a:solidFill>
                <a:latin typeface="Calibri" pitchFamily="34" charset="0"/>
              </a:rPr>
              <a:t>Lincoln</a:t>
            </a:r>
          </a:p>
          <a:p>
            <a:pPr>
              <a:spcBef>
                <a:spcPct val="50000"/>
              </a:spcBef>
              <a:defRPr/>
            </a:pPr>
            <a:endParaRPr lang="en-GB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779912" y="3645024"/>
            <a:ext cx="3312368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">
                <a:rot lat="0" lon="0" rev="0"/>
              </a:lightRig>
            </a:scene3d>
            <a:sp3d>
              <a:bevelT w="0" h="0"/>
            </a:sp3d>
          </a:bodyPr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sz="32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latin typeface="Calibri" pitchFamily="34" charset="0"/>
              </a:rPr>
              <a:t>Beka</a:t>
            </a:r>
            <a:endParaRPr lang="en-GB" sz="3200" b="1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sz="32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latin typeface="Calibri" pitchFamily="34" charset="0"/>
              </a:rPr>
              <a:t>Dropsa</a:t>
            </a:r>
            <a:endParaRPr lang="en-GB" sz="3200" b="1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sz="32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latin typeface="Calibri" pitchFamily="34" charset="0"/>
              </a:rPr>
              <a:t>Flenco</a:t>
            </a:r>
            <a:endParaRPr lang="en-GB" sz="3200" b="1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sz="3200" b="1" dirty="0">
                <a:solidFill>
                  <a:schemeClr val="bg1"/>
                </a:solidFill>
                <a:latin typeface="Calibri" pitchFamily="34" charset="0"/>
              </a:rPr>
              <a:t> ILC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sz="32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latin typeface="Calibri" pitchFamily="34" charset="0"/>
              </a:rPr>
              <a:t>Woerner</a:t>
            </a:r>
            <a:endParaRPr lang="en-GB" sz="3200" b="1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sz="32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latin typeface="Calibri" pitchFamily="34" charset="0"/>
              </a:rPr>
              <a:t>Bijur</a:t>
            </a:r>
            <a:r>
              <a:rPr lang="en-GB" sz="3200" b="1" dirty="0">
                <a:solidFill>
                  <a:schemeClr val="bg1"/>
                </a:solidFill>
                <a:latin typeface="Calibri" pitchFamily="34" charset="0"/>
              </a:rPr>
              <a:t> Delimon</a:t>
            </a:r>
          </a:p>
          <a:p>
            <a:pPr algn="ctr">
              <a:spcBef>
                <a:spcPct val="50000"/>
              </a:spcBef>
              <a:buFont typeface="Arial" pitchFamily="34" charset="0"/>
              <a:buChar char="•"/>
              <a:defRPr/>
            </a:pPr>
            <a:endParaRPr lang="en-GB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1682748" y="2564904"/>
            <a:ext cx="68042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">
                <a:rot lat="0" lon="0" rev="0"/>
              </a:lightRig>
            </a:scene3d>
            <a:sp3d>
              <a:bevelT w="0" h="0"/>
            </a:sp3d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 100% focused on lubrication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403648" y="1196752"/>
            <a:ext cx="6440760" cy="990600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sz="4800" dirty="0" err="1">
                <a:solidFill>
                  <a:schemeClr val="tx1"/>
                </a:solidFill>
                <a:effectLst/>
                <a:latin typeface="Calibri" pitchFamily="34" charset="0"/>
              </a:rPr>
              <a:t>What</a:t>
            </a:r>
            <a:r>
              <a:rPr lang="sv-SE" sz="4800" dirty="0"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lang="sv-SE" sz="4800" dirty="0" err="1">
                <a:solidFill>
                  <a:schemeClr val="tx1"/>
                </a:solidFill>
                <a:effectLst/>
                <a:latin typeface="Calibri" pitchFamily="34" charset="0"/>
              </a:rPr>
              <a:t>do</a:t>
            </a:r>
            <a:r>
              <a:rPr lang="sv-SE" sz="4800" dirty="0"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lang="sv-SE" sz="4800" dirty="0" err="1">
                <a:solidFill>
                  <a:schemeClr val="tx1"/>
                </a:solidFill>
                <a:effectLst/>
                <a:latin typeface="Calibri" pitchFamily="34" charset="0"/>
              </a:rPr>
              <a:t>we</a:t>
            </a:r>
            <a:r>
              <a:rPr lang="sv-SE" sz="4800" dirty="0"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lang="sv-SE" sz="4800" dirty="0" err="1">
                <a:solidFill>
                  <a:schemeClr val="tx1"/>
                </a:solidFill>
                <a:effectLst/>
                <a:latin typeface="Calibri" pitchFamily="34" charset="0"/>
              </a:rPr>
              <a:t>do</a:t>
            </a:r>
            <a:r>
              <a:rPr lang="sv-SE" sz="4800" dirty="0">
                <a:solidFill>
                  <a:schemeClr val="tx1"/>
                </a:solidFill>
                <a:effectLst/>
                <a:latin typeface="Calibri" pitchFamily="34" charset="0"/>
              </a:rPr>
              <a:t> different?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82748" y="3140968"/>
            <a:ext cx="70126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">
                <a:rot lat="0" lon="0" rev="0"/>
              </a:lightRig>
            </a:scene3d>
            <a:sp3d>
              <a:bevelT w="0" h="0"/>
            </a:sp3d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 Close to our customers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82748" y="3717032"/>
            <a:ext cx="769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">
                <a:rot lat="0" lon="0" rev="0"/>
              </a:lightRig>
            </a:scene3d>
            <a:sp3d>
              <a:bevelT w="0" h="0"/>
            </a:sp3d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 Fast to respond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82288" y="4965333"/>
            <a:ext cx="58326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">
                <a:rot lat="0" lon="0" rev="0"/>
              </a:lightRig>
            </a:scene3d>
            <a:sp3d>
              <a:bevelT w="0" h="0"/>
            </a:sp3d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 Professional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682288" y="4328689"/>
            <a:ext cx="52565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">
                <a:rot lat="0" lon="0" rev="0"/>
              </a:lightRig>
            </a:scene3d>
            <a:sp3d>
              <a:bevelT w="0" h="0"/>
            </a:sp3d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 Long experience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1763688" y="2134597"/>
            <a:ext cx="68042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">
                <a:rot lat="0" lon="0" rev="0"/>
              </a:lightRig>
            </a:scene3d>
            <a:sp3d>
              <a:bevelT w="0" h="0"/>
            </a:sp3d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 Customers with high demands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403648" y="1196752"/>
            <a:ext cx="6440760" cy="9906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sz="4800" dirty="0" err="1">
                <a:solidFill>
                  <a:schemeClr val="tx1"/>
                </a:solidFill>
                <a:effectLst/>
                <a:latin typeface="Calibri" pitchFamily="34" charset="0"/>
              </a:rPr>
              <a:t>Customers</a:t>
            </a:r>
            <a:r>
              <a:rPr lang="sv-SE" sz="4800" dirty="0">
                <a:solidFill>
                  <a:schemeClr val="tx1"/>
                </a:solidFill>
                <a:effectLst/>
                <a:latin typeface="Calibri" pitchFamily="34" charset="0"/>
              </a:rPr>
              <a:t> to </a:t>
            </a:r>
            <a:r>
              <a:rPr lang="sv-SE" sz="4800" dirty="0" err="1">
                <a:solidFill>
                  <a:schemeClr val="tx1"/>
                </a:solidFill>
                <a:effectLst/>
                <a:latin typeface="Calibri" pitchFamily="34" charset="0"/>
              </a:rPr>
              <a:t>focus</a:t>
            </a:r>
            <a:r>
              <a:rPr lang="sv-SE" sz="4800" dirty="0">
                <a:solidFill>
                  <a:schemeClr val="tx1"/>
                </a:solidFill>
                <a:effectLst/>
                <a:latin typeface="Calibri" pitchFamily="34" charset="0"/>
              </a:rPr>
              <a:t> on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63688" y="2780928"/>
            <a:ext cx="78843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">
                <a:rot lat="0" lon="0" rev="0"/>
              </a:lightRig>
            </a:scene3d>
            <a:sp3d>
              <a:bevelT w="0" h="0"/>
            </a:sp3d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 Customers looking for solutions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63688" y="3427259"/>
            <a:ext cx="769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">
                <a:rot lat="0" lon="0" rev="0"/>
              </a:lightRig>
            </a:scene3d>
            <a:sp3d>
              <a:bevelT w="0" h="0"/>
            </a:sp3d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 Customers focused on “</a:t>
            </a:r>
            <a:r>
              <a:rPr lang="en-GB" sz="3600" b="1" dirty="0" err="1">
                <a:solidFill>
                  <a:schemeClr val="bg1"/>
                </a:solidFill>
                <a:latin typeface="Calibri" pitchFamily="34" charset="0"/>
              </a:rPr>
              <a:t>runability</a:t>
            </a:r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”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63688" y="4073590"/>
            <a:ext cx="58326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">
                <a:rot lat="0" lon="0" rev="0"/>
              </a:lightRig>
            </a:scene3d>
            <a:sp3d>
              <a:bevelT w="0" h="0"/>
            </a:sp3d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GB" sz="3600" b="1" dirty="0">
                <a:solidFill>
                  <a:schemeClr val="bg1"/>
                </a:solidFill>
                <a:latin typeface="Calibri" pitchFamily="34" charset="0"/>
              </a:rPr>
              <a:t> Large companies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827584" y="2780928"/>
            <a:ext cx="842493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">
                <a:rot lat="0" lon="0" rev="0"/>
              </a:lightRig>
            </a:scene3d>
            <a:sp3d>
              <a:bevelT w="0" h="0"/>
            </a:sp3d>
          </a:bodyPr>
          <a:lstStyle/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b="1" dirty="0">
                <a:solidFill>
                  <a:schemeClr val="bg1"/>
                </a:solidFill>
                <a:latin typeface="Calibri" pitchFamily="34" charset="0"/>
              </a:rPr>
              <a:t> Well established in the Heavy Process industry.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b="1" dirty="0">
                <a:solidFill>
                  <a:schemeClr val="bg1"/>
                </a:solidFill>
                <a:latin typeface="Calibri" pitchFamily="34" charset="0"/>
              </a:rPr>
              <a:t> Can provide system design &amp; installation.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b="1" dirty="0">
                <a:solidFill>
                  <a:schemeClr val="bg1"/>
                </a:solidFill>
                <a:latin typeface="Calibri" pitchFamily="34" charset="0"/>
              </a:rPr>
              <a:t> Has a good coverage of his geographic area.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b="1" dirty="0">
                <a:solidFill>
                  <a:schemeClr val="bg1"/>
                </a:solidFill>
                <a:latin typeface="Calibri" pitchFamily="34" charset="0"/>
              </a:rPr>
              <a:t> Must not “reserve” a larger area than he can cover efficiently.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b="1" dirty="0">
                <a:solidFill>
                  <a:schemeClr val="bg1"/>
                </a:solidFill>
                <a:latin typeface="Calibri" pitchFamily="34" charset="0"/>
              </a:rPr>
              <a:t> Reports to Assalub regularly.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GB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187624" y="1484784"/>
            <a:ext cx="6440760" cy="990600"/>
          </a:xfrm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sz="4800" dirty="0">
                <a:solidFill>
                  <a:schemeClr val="tx1"/>
                </a:solidFill>
                <a:effectLst/>
                <a:latin typeface="Calibri" pitchFamily="34" charset="0"/>
              </a:rPr>
              <a:t>Assalub </a:t>
            </a:r>
            <a:r>
              <a:rPr lang="sv-SE" sz="4800" dirty="0" err="1">
                <a:solidFill>
                  <a:schemeClr val="tx1"/>
                </a:solidFill>
                <a:effectLst/>
                <a:latin typeface="Calibri" pitchFamily="34" charset="0"/>
              </a:rPr>
              <a:t>Distributors</a:t>
            </a:r>
            <a:endParaRPr lang="sv-SE" sz="4800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petsigt">
  <a:themeElements>
    <a:clrScheme name="Spetsigt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petsigt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petsigt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3272</TotalTime>
  <Words>162</Words>
  <Application>Microsoft Office PowerPoint</Application>
  <PresentationFormat>Bildspel på skärmen (4:3)</PresentationFormat>
  <Paragraphs>41</Paragraphs>
  <Slides>6</Slides>
  <Notes>6</Notes>
  <HiddenSlides>0</HiddenSlides>
  <MMClips>0</MMClips>
  <ScaleCrop>false</ScaleCrop>
  <HeadingPairs>
    <vt:vector size="8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5" baseType="lpstr">
      <vt:lpstr>Times New Roman</vt:lpstr>
      <vt:lpstr>Arial</vt:lpstr>
      <vt:lpstr>Lucida Sans</vt:lpstr>
      <vt:lpstr>Book Antiqua</vt:lpstr>
      <vt:lpstr>Wingdings 2</vt:lpstr>
      <vt:lpstr>Wingdings</vt:lpstr>
      <vt:lpstr>Wingdings 3</vt:lpstr>
      <vt:lpstr>Spetsigt</vt:lpstr>
      <vt:lpstr>Microsoft Photo Editor 3.0-foto</vt:lpstr>
      <vt:lpstr>Marketing</vt:lpstr>
      <vt:lpstr>Key selling points</vt:lpstr>
      <vt:lpstr>Competitors</vt:lpstr>
      <vt:lpstr>What do we do different?</vt:lpstr>
      <vt:lpstr>Customers to focus on</vt:lpstr>
      <vt:lpstr>Assalub Distributors</vt:lpstr>
    </vt:vector>
  </TitlesOfParts>
  <Company>ASSALUB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Niklas Rehn</dc:creator>
  <cp:lastModifiedBy>Lars Johansson</cp:lastModifiedBy>
  <cp:revision>148</cp:revision>
  <cp:lastPrinted>1601-01-01T00:00:00Z</cp:lastPrinted>
  <dcterms:created xsi:type="dcterms:W3CDTF">2002-10-17T09:08:24Z</dcterms:created>
  <dcterms:modified xsi:type="dcterms:W3CDTF">2016-06-14T12:06:26Z</dcterms:modified>
</cp:coreProperties>
</file>